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59DAEC-F333-8F41-ABA2-DCE08641DDDE}" v="1" dt="2025-02-13T14:04:43.9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3"/>
  </p:normalViewPr>
  <p:slideViewPr>
    <p:cSldViewPr snapToGrid="0">
      <p:cViewPr varScale="1">
        <p:scale>
          <a:sx n="104" d="100"/>
          <a:sy n="104" d="100"/>
        </p:scale>
        <p:origin x="1088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stin Lee" userId="9bdbf935eb9046ed" providerId="LiveId" clId="{0ABB0644-CBB3-6540-BF7A-D6B9EA557177}"/>
    <pc:docChg chg="addSld modSld">
      <pc:chgData name="Justin Lee" userId="9bdbf935eb9046ed" providerId="LiveId" clId="{0ABB0644-CBB3-6540-BF7A-D6B9EA557177}" dt="2025-01-17T13:15:01.996" v="1"/>
      <pc:docMkLst>
        <pc:docMk/>
      </pc:docMkLst>
      <pc:sldChg chg="delSp add setBg delDesignElem">
        <pc:chgData name="Justin Lee" userId="9bdbf935eb9046ed" providerId="LiveId" clId="{0ABB0644-CBB3-6540-BF7A-D6B9EA557177}" dt="2025-01-17T13:15:01.996" v="1"/>
        <pc:sldMkLst>
          <pc:docMk/>
          <pc:sldMk cId="1581586039" sldId="270"/>
        </pc:sldMkLst>
      </pc:sldChg>
    </pc:docChg>
  </pc:docChgLst>
  <pc:docChgLst>
    <pc:chgData name="Justin Lee" userId="9bdbf935eb9046ed" providerId="LiveId" clId="{4B59DAEC-F333-8F41-ABA2-DCE08641DDDE}"/>
    <pc:docChg chg="modSld">
      <pc:chgData name="Justin Lee" userId="9bdbf935eb9046ed" providerId="LiveId" clId="{4B59DAEC-F333-8F41-ABA2-DCE08641DDDE}" dt="2025-02-13T14:04:43.955" v="0" actId="18331"/>
      <pc:docMkLst>
        <pc:docMk/>
      </pc:docMkLst>
      <pc:sldChg chg="modSp">
        <pc:chgData name="Justin Lee" userId="9bdbf935eb9046ed" providerId="LiveId" clId="{4B59DAEC-F333-8F41-ABA2-DCE08641DDDE}" dt="2025-02-13T14:04:43.955" v="0" actId="18331"/>
        <pc:sldMkLst>
          <pc:docMk/>
          <pc:sldMk cId="2271095302" sldId="257"/>
        </pc:sldMkLst>
        <pc:picChg chg="mod">
          <ac:chgData name="Justin Lee" userId="9bdbf935eb9046ed" providerId="LiveId" clId="{4B59DAEC-F333-8F41-ABA2-DCE08641DDDE}" dt="2025-02-13T14:04:43.955" v="0" actId="18331"/>
          <ac:picMkLst>
            <pc:docMk/>
            <pc:sldMk cId="2271095302" sldId="257"/>
            <ac:picMk id="3" creationId="{DF5E6ACC-EDB7-4775-BA59-970374043E0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94C0D-1BDE-47F8-81CA-64FEAAC98C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E683B6-0C0D-4170-A0A5-AA89E0108C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AC8708-CF94-4811-8A51-AE8A02A74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87F06-0202-44B6-85BB-B1252685C7B9}" type="datetimeFigureOut">
              <a:rPr lang="en-GB" smtClean="0"/>
              <a:t>13/02/2025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54800E-F88B-4245-B482-F05B5826B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391948-7F07-46F0-ACD7-C4B85A41C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1BB0F-78C4-4CE1-8FE4-53F3DDB110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4707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2C234C-8CA7-440B-99D7-42033B893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F88875-4858-4422-AC31-7BFAD7FB33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ACD22E-366C-4FCF-BD84-C3BCA51C6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87F06-0202-44B6-85BB-B1252685C7B9}" type="datetimeFigureOut">
              <a:rPr lang="en-GB" smtClean="0"/>
              <a:t>13/02/2025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156D60-33B6-44D1-B1ED-AD3CCC0E1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E1F175-3AC0-462D-B883-F6045F976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1BB0F-78C4-4CE1-8FE4-53F3DDB110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1719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EC6E1C-F9D2-459A-8FF9-29A7848F01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2A4C3D-62EC-4F0D-B216-C5AAC6A220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C52D29-CC4C-4296-B563-8A0980E73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87F06-0202-44B6-85BB-B1252685C7B9}" type="datetimeFigureOut">
              <a:rPr lang="en-GB" smtClean="0"/>
              <a:t>13/02/2025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7328CA-DC98-4430-988D-EAA5EC1CE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2EAC22-5B9B-48A4-9539-3E6101F99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1BB0F-78C4-4CE1-8FE4-53F3DDB110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0692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E2986-F39E-40EA-B2B9-5B1533C32B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19400D-8711-4236-8488-74DECDA306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5C7B7B-51C0-4565-9E70-525D63387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87F06-0202-44B6-85BB-B1252685C7B9}" type="datetimeFigureOut">
              <a:rPr lang="en-GB" smtClean="0"/>
              <a:t>13/02/2025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F998BC-9EF4-4F3D-9781-8DDC0A60C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B68A28-689E-46A1-A86D-BA2964CBB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1BB0F-78C4-4CE1-8FE4-53F3DDB110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634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A3F760-D29A-4EF3-A58E-D4917C5D58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2A23C5-2367-4076-B4B1-07A39E8AD1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274DFA-E03A-4340-9A44-0A8170DD85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87F06-0202-44B6-85BB-B1252685C7B9}" type="datetimeFigureOut">
              <a:rPr lang="en-GB" smtClean="0"/>
              <a:t>13/02/2025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0BE7CC-47F1-4E9F-A593-083955CE1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E3AB27-81AA-4B8D-BA13-480220DAA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1BB0F-78C4-4CE1-8FE4-53F3DDB110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0124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512C9-BEB6-4F03-84FB-DB34EC623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D4957B-5BF0-411D-B1A0-25B85425D7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154E2B-D924-41D6-B536-2181B41E13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A26254-5CA9-4175-9749-52876CDC3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87F06-0202-44B6-85BB-B1252685C7B9}" type="datetimeFigureOut">
              <a:rPr lang="en-GB" smtClean="0"/>
              <a:t>13/02/2025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1D0289-4DFA-4636-A764-CD1EF74B9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08B189-B463-490B-AE3E-BD1C07192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1BB0F-78C4-4CE1-8FE4-53F3DDB110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0018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568AB-C6D9-4562-BA0C-4B87EA7EF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7A1B64-BF99-4C79-AFE9-787D1475A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87499E-0212-42E1-A1D4-3FC6D98A17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F3BFBC-E5D2-4D72-9516-86696B9627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8AD7B3-5A27-4508-BB4F-9E39D52232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B06535-E19D-428A-943C-CE53639DD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87F06-0202-44B6-85BB-B1252685C7B9}" type="datetimeFigureOut">
              <a:rPr lang="en-GB" smtClean="0"/>
              <a:t>13/02/2025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40820C3-F69D-494D-B3C3-BC05105A1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A20EFBD-DE29-4003-8C82-275619EC1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1BB0F-78C4-4CE1-8FE4-53F3DDB110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5560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6F646-1B8B-497C-B32B-98DCC4AA52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30E01F2-3097-4166-927D-30E33510E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87F06-0202-44B6-85BB-B1252685C7B9}" type="datetimeFigureOut">
              <a:rPr lang="en-GB" smtClean="0"/>
              <a:t>13/02/2025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24DBB9-0853-4DE6-A548-F6277B87B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217FE9-1E21-44F5-825F-2524E0808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1BB0F-78C4-4CE1-8FE4-53F3DDB110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5556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1E2F48-2CED-49E8-A3EC-1EE02EA2C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87F06-0202-44B6-85BB-B1252685C7B9}" type="datetimeFigureOut">
              <a:rPr lang="en-GB" smtClean="0"/>
              <a:t>13/02/2025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6C24AB-9FCA-45CB-A329-4DEBE3878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95705F-0C90-4C80-8110-379D0F763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1BB0F-78C4-4CE1-8FE4-53F3DDB110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352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C0CD1-7AAD-432A-B7D8-8701546F2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5C5C8C-5A45-440B-BBBF-5B707E1067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E90166-8066-4F35-B686-F0F9B800CF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138AC8-8E72-4BF4-AAE7-EB4F830E4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87F06-0202-44B6-85BB-B1252685C7B9}" type="datetimeFigureOut">
              <a:rPr lang="en-GB" smtClean="0"/>
              <a:t>13/02/2025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3913CF-11A6-4D9D-A964-D665D784D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5B2520-8C06-4324-A606-DA404F093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1BB0F-78C4-4CE1-8FE4-53F3DDB110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2899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659328-43D8-4CEC-B2CF-3A0F9D637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9BD69BA-71D6-452C-B3A7-63FCD02201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0C0AB8-DFF9-4834-996F-20BFAFC32B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CA650C-DDE1-498D-BFE1-F0BEED383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87F06-0202-44B6-85BB-B1252685C7B9}" type="datetimeFigureOut">
              <a:rPr lang="en-GB" smtClean="0"/>
              <a:t>13/02/2025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7DB815-6DED-4B24-B3E4-9332ACBE9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AC1374-110A-414E-BD07-C923C5B000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1BB0F-78C4-4CE1-8FE4-53F3DDB110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1211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663BA2-A371-4A7E-A057-BBBE3525E3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87CE37-E191-43EA-A9F8-906B61BBB9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BFFB24-5C9F-4937-BA16-5B6BF82D12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787F06-0202-44B6-85BB-B1252685C7B9}" type="datetimeFigureOut">
              <a:rPr lang="en-GB" smtClean="0"/>
              <a:t>13/02/2025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667E3E-5A04-4FCD-B1EC-996A7293EA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6A3B50-D7E3-4736-B55B-962C61706D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51BB0F-78C4-4CE1-8FE4-53F3DDB110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117309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">
            <a:extLst>
              <a:ext uri="{FF2B5EF4-FFF2-40B4-BE49-F238E27FC236}">
                <a16:creationId xmlns:a16="http://schemas.microsoft.com/office/drawing/2014/main" id="{DF5E6ACC-EDB7-4775-BA59-970374043E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0953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0">
            <a:extLst>
              <a:ext uri="{FF2B5EF4-FFF2-40B4-BE49-F238E27FC236}">
                <a16:creationId xmlns:a16="http://schemas.microsoft.com/office/drawing/2014/main" id="{E8D184EA-0860-46D2-97E9-6C3CC5E908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2338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1">
            <a:extLst>
              <a:ext uri="{FF2B5EF4-FFF2-40B4-BE49-F238E27FC236}">
                <a16:creationId xmlns:a16="http://schemas.microsoft.com/office/drawing/2014/main" id="{362B1F38-AD53-4EF9-BE7C-838DE0634F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2332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2">
            <a:extLst>
              <a:ext uri="{FF2B5EF4-FFF2-40B4-BE49-F238E27FC236}">
                <a16:creationId xmlns:a16="http://schemas.microsoft.com/office/drawing/2014/main" id="{F1978280-A312-4E36-BCA7-2BF5851201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9936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3">
            <a:extLst>
              <a:ext uri="{FF2B5EF4-FFF2-40B4-BE49-F238E27FC236}">
                <a16:creationId xmlns:a16="http://schemas.microsoft.com/office/drawing/2014/main" id="{C7E5C75A-E108-44C4-982E-DCC4FAF6B9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714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artoon&#10;&#10;AI-generated content may be incorrect.">
            <a:extLst>
              <a:ext uri="{FF2B5EF4-FFF2-40B4-BE49-F238E27FC236}">
                <a16:creationId xmlns:a16="http://schemas.microsoft.com/office/drawing/2014/main" id="{BBE97071-2DA9-2F37-6E29-17977ED75AA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586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">
            <a:extLst>
              <a:ext uri="{FF2B5EF4-FFF2-40B4-BE49-F238E27FC236}">
                <a16:creationId xmlns:a16="http://schemas.microsoft.com/office/drawing/2014/main" id="{19898EF5-C3A4-4324-8B45-1349EF9A32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470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3">
            <a:extLst>
              <a:ext uri="{FF2B5EF4-FFF2-40B4-BE49-F238E27FC236}">
                <a16:creationId xmlns:a16="http://schemas.microsoft.com/office/drawing/2014/main" id="{0C969578-F86D-4588-9142-3E736E63CC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035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4">
            <a:extLst>
              <a:ext uri="{FF2B5EF4-FFF2-40B4-BE49-F238E27FC236}">
                <a16:creationId xmlns:a16="http://schemas.microsoft.com/office/drawing/2014/main" id="{12EDD7BB-150B-4E36-A642-63F04DBD8F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472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5">
            <a:extLst>
              <a:ext uri="{FF2B5EF4-FFF2-40B4-BE49-F238E27FC236}">
                <a16:creationId xmlns:a16="http://schemas.microsoft.com/office/drawing/2014/main" id="{B9162848-FA20-42C6-ACF7-5B3D415CEF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727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6">
            <a:extLst>
              <a:ext uri="{FF2B5EF4-FFF2-40B4-BE49-F238E27FC236}">
                <a16:creationId xmlns:a16="http://schemas.microsoft.com/office/drawing/2014/main" id="{BFE2150E-F5CB-4493-9FBA-FC1BD97262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0254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7">
            <a:extLst>
              <a:ext uri="{FF2B5EF4-FFF2-40B4-BE49-F238E27FC236}">
                <a16:creationId xmlns:a16="http://schemas.microsoft.com/office/drawing/2014/main" id="{F4A326CE-29F7-4472-BAAE-E58CBF2663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0396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8">
            <a:extLst>
              <a:ext uri="{FF2B5EF4-FFF2-40B4-BE49-F238E27FC236}">
                <a16:creationId xmlns:a16="http://schemas.microsoft.com/office/drawing/2014/main" id="{31D10C59-BFD1-4D4D-880A-C3CBE77981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5516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9">
            <a:extLst>
              <a:ext uri="{FF2B5EF4-FFF2-40B4-BE49-F238E27FC236}">
                <a16:creationId xmlns:a16="http://schemas.microsoft.com/office/drawing/2014/main" id="{265E0990-2370-4878-830B-5051CEB0FB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3306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Widescreen</PresentationFormat>
  <Paragraphs>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Justin Lee</dc:creator>
  <cp:lastModifiedBy>Justin Lee</cp:lastModifiedBy>
  <cp:revision>1</cp:revision>
  <dcterms:created xsi:type="dcterms:W3CDTF">2025-01-13T10:11:18Z</dcterms:created>
  <dcterms:modified xsi:type="dcterms:W3CDTF">2025-02-13T14:04:45Z</dcterms:modified>
</cp:coreProperties>
</file>